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B0604020202020204" charset="0"/>
      <p:regular r:id="rId11"/>
      <p:bold r:id="rId12"/>
      <p:italic r:id="rId13"/>
      <p:boldItalic r:id="rId14"/>
    </p:embeddedFont>
    <p:embeddedFont>
      <p:font typeface="FlexoSoft DemiBold" panose="02000000000000000000" charset="0"/>
      <p:bold r:id="rId15"/>
      <p:boldItalic r:id="rId16"/>
    </p:embeddedFont>
    <p:embeddedFont>
      <p:font typeface="FlexoSoft Light" panose="02000000000000000000" charset="0"/>
      <p:regular r:id="rId17"/>
      <p:italic r:id="rId18"/>
    </p:embeddedFont>
    <p:embeddedFont>
      <p:font typeface="Wingdings 2" panose="020B0604020202020204" charset="2"/>
      <p:regular r:id="rId19"/>
    </p:embeddedFont>
  </p:embeddedFontLst>
  <p:custDataLst>
    <p:tags r:id="rId2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97B2C-A97F-449E-B929-432F44BF6DEA}" v="1127" dt="2022-02-23T16:32:40.829"/>
    <p1510:client id="{AE9430B2-2C15-44EE-8451-FFC74674145D}" vWet="4" dt="2022-02-23T16:31:17.20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viewProps" Target="viewProps.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3T16:32:40.295" v="343" actId="12789"/>
      <pc:docMkLst>
        <pc:docMk/>
      </pc:docMkLst>
      <pc:sldChg chg="addSp delSp modSp mod modNotes">
        <pc:chgData name="Kümmerle, Markus" userId="edb588ad-b118-44cb-93b6-335b967c9009" providerId="ADAL" clId="{15E97B2C-A97F-449E-B929-432F44BF6DEA}" dt="2022-02-23T16:32:40.295" v="343" actId="12789"/>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mod">
          <ac:chgData name="Kümmerle, Markus" userId="edb588ad-b118-44cb-93b6-335b967c9009" providerId="ADAL" clId="{15E97B2C-A97F-449E-B929-432F44BF6DEA}" dt="2022-02-23T07:14:05.399" v="325" actId="12789"/>
          <ac:picMkLst>
            <pc:docMk/>
            <pc:sldMk cId="1078392102" sldId="476"/>
            <ac:picMk id="46" creationId="{C8C57F40-E0DC-480E-B5A5-04945A50C05C}"/>
          </ac:picMkLst>
        </pc:picChg>
        <pc:picChg chg="add mod">
          <ac:chgData name="Kümmerle, Markus" userId="edb588ad-b118-44cb-93b6-335b967c9009" providerId="ADAL" clId="{15E97B2C-A97F-449E-B929-432F44BF6DEA}" dt="2022-02-23T16:32:40.295" v="343" actId="12789"/>
          <ac:picMkLst>
            <pc:docMk/>
            <pc:sldMk cId="1078392102" sldId="476"/>
            <ac:picMk id="47" creationId="{D5AABF22-2A0E-491C-8CBE-72E0D0923756}"/>
          </ac:picMkLst>
        </pc:picChg>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23.02.2022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vmlDrawing" Target="../drawings/vmlDrawing3.v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spid="_x0000_s2049"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3"/>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spid="_x0000_s3073"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vmlDrawing" Target="../drawings/vmlDrawing1.vml"/><Relationship Id="rId4" Type="http://schemas.openxmlformats.org/officeDocument/2006/relationships/theme" Target="../theme/theme1.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7"/>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spid="_x0000_s1025" name="think-cell Folie" r:id="rId8" imgW="270" imgH="270" progId="TCLayout.ActiveDocument.1">
                  <p:embed/>
                </p:oleObj>
              </mc:Choice>
              <mc:Fallback>
                <p:oleObj name="think-cell Folie" r:id="rId8" imgW="270" imgH="270" progId="TCLayout.ActiveDocument.1">
                  <p:embed/>
                  <p:pic>
                    <p:nvPicPr>
                      <p:cNvPr id="4" name="Objekt 3" hidden="1"/>
                      <p:cNvPicPr/>
                      <p:nvPr/>
                    </p:nvPicPr>
                    <p:blipFill>
                      <a:blip r:embed="rId9"/>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6"/>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emf"/><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 Type="http://schemas.openxmlformats.org/officeDocument/2006/relationships/slideLayout" Target="../slideLayouts/slideLayout1.xml"/><Relationship Id="rId21" Type="http://schemas.openxmlformats.org/officeDocument/2006/relationships/image" Target="../media/image17.png"/><Relationship Id="rId7" Type="http://schemas.openxmlformats.org/officeDocument/2006/relationships/oleObject" Target="../embeddings/oleObject4.bin"/><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tags" Target="../tags/tag6.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5.png"/><Relationship Id="rId1" Type="http://schemas.openxmlformats.org/officeDocument/2006/relationships/vmlDrawing" Target="../drawings/vmlDrawing4.v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image" Target="../media/image3.jpe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notesSlide" Target="../notesSlides/notesSlide1.xml"/><Relationship Id="rId9" Type="http://schemas.openxmlformats.org/officeDocument/2006/relationships/image" Target="../media/image5.gif"/><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5"/>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6"/>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2"/>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spid="_x0000_s6145" name="think-cell Folie" r:id="rId7" imgW="270" imgH="270" progId="TCLayout.ActiveDocument.1">
                  <p:embed/>
                </p:oleObj>
              </mc:Choice>
              <mc:Fallback>
                <p:oleObj name="think-cell Folie" r:id="rId7" imgW="270" imgH="270" progId="TCLayout.ActiveDocument.1">
                  <p:embed/>
                  <p:pic>
                    <p:nvPicPr>
                      <p:cNvPr id="9" name="Objekt 8" hidden="1"/>
                      <p:cNvPicPr/>
                      <p:nvPr/>
                    </p:nvPicPr>
                    <p:blipFill>
                      <a:blip r:embed="rId8"/>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 name="Picture 1">
            <a:extLst>
              <a:ext uri="{FF2B5EF4-FFF2-40B4-BE49-F238E27FC236}">
                <a16:creationId xmlns:a16="http://schemas.microsoft.com/office/drawing/2014/main" id="{61C595F0-9A4D-48E4-B3A2-6653BB86E2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90535" y="7929207"/>
            <a:ext cx="519443" cy="519443"/>
          </a:xfrm>
          <a:prstGeom prst="rect">
            <a:avLst/>
          </a:prstGeom>
        </p:spPr>
      </p:pic>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10"/>
          <a:stretch>
            <a:fillRect/>
          </a:stretch>
        </p:blipFill>
        <p:spPr>
          <a:xfrm>
            <a:off x="450679" y="9125095"/>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11"/>
          <a:stretch>
            <a:fillRect/>
          </a:stretch>
        </p:blipFill>
        <p:spPr>
          <a:xfrm>
            <a:off x="290504" y="7864371"/>
            <a:ext cx="649114" cy="649114"/>
          </a:xfrm>
          <a:prstGeom prst="rect">
            <a:avLst/>
          </a:prstGeom>
        </p:spPr>
      </p:pic>
      <p:pic>
        <p:nvPicPr>
          <p:cNvPr id="35" name="Grafik 34">
            <a:extLst>
              <a:ext uri="{FF2B5EF4-FFF2-40B4-BE49-F238E27FC236}">
                <a16:creationId xmlns:a16="http://schemas.microsoft.com/office/drawing/2014/main" id="{85BC8D03-18D8-4D87-B992-FC738ED9FEFC}"/>
              </a:ext>
            </a:extLst>
          </p:cNvPr>
          <p:cNvPicPr>
            <a:picLocks noChangeAspect="1"/>
          </p:cNvPicPr>
          <p:nvPr/>
        </p:nvPicPr>
        <p:blipFill>
          <a:blip r:embed="rId12"/>
          <a:stretch>
            <a:fillRect/>
          </a:stretch>
        </p:blipFill>
        <p:spPr>
          <a:xfrm>
            <a:off x="442878" y="8681542"/>
            <a:ext cx="1526935" cy="738019"/>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3"/>
          <a:stretch>
            <a:fillRect/>
          </a:stretch>
        </p:blipFill>
        <p:spPr>
          <a:xfrm>
            <a:off x="3203768" y="8754028"/>
            <a:ext cx="593047" cy="593047"/>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4"/>
          <a:stretch>
            <a:fillRect/>
          </a:stretch>
        </p:blipFill>
        <p:spPr>
          <a:xfrm>
            <a:off x="5770402" y="9271911"/>
            <a:ext cx="885949" cy="49834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440846"/>
            <a:ext cx="2880000" cy="1938992"/>
          </a:xfrm>
          <a:prstGeom prst="rect">
            <a:avLst/>
          </a:prstGeom>
          <a:noFill/>
        </p:spPr>
        <p:txBody>
          <a:bodyPr wrap="square" rtlCol="0">
            <a:spAutoFit/>
          </a:bodyPr>
          <a:lstStyle/>
          <a:p>
            <a:r>
              <a:rPr lang="en-US" sz="1000">
                <a:latin typeface="FlexoSoft DemiBold" panose="02000000000000000000" pitchFamily="2" charset="0"/>
              </a:rPr>
              <a:t>4G/5G network capabilities </a:t>
            </a:r>
            <a:r>
              <a:rPr lang="en-US" sz="100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440846"/>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380577"/>
            <a:ext cx="2880000" cy="1477328"/>
          </a:xfrm>
          <a:prstGeom prst="rect">
            <a:avLst/>
          </a:prstGeom>
          <a:noFill/>
        </p:spPr>
        <p:txBody>
          <a:bodyPr wrap="square" rtlCol="0">
            <a:spAutoFit/>
          </a:bodyPr>
          <a:lstStyle/>
          <a:p>
            <a:r>
              <a:rPr lang="en-US" sz="1000">
                <a:latin typeface="FlexoSoft DemiBold" panose="02000000000000000000" pitchFamily="2" charset="0"/>
              </a:rPr>
              <a:t>Abstraction</a:t>
            </a:r>
            <a:r>
              <a:rPr lang="en-US" sz="100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380577"/>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5"/>
          <a:stretch>
            <a:fillRect/>
          </a:stretch>
        </p:blipFill>
        <p:spPr>
          <a:xfrm>
            <a:off x="4520087" y="8745113"/>
            <a:ext cx="885949" cy="610876"/>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81597" cy="215444"/>
          </a:xfrm>
          <a:prstGeom prst="rect">
            <a:avLst/>
          </a:prstGeom>
          <a:noFill/>
        </p:spPr>
        <p:txBody>
          <a:bodyPr wrap="none" rtlCol="0">
            <a:spAutoFit/>
          </a:bodyPr>
          <a:lstStyle/>
          <a:p>
            <a:r>
              <a:rPr lang="de-DE" sz="800">
                <a:latin typeface="FlexoSoft Light" panose="02000000000000000000" pitchFamily="2" charset="0"/>
              </a:rPr>
              <a:t>22.02.2022</a:t>
            </a: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6"/>
          <a:stretch>
            <a:fillRect/>
          </a:stretch>
        </p:blipFill>
        <p:spPr>
          <a:xfrm>
            <a:off x="5304738" y="8265743"/>
            <a:ext cx="1228911" cy="691262"/>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7"/>
          <a:stretch>
            <a:fillRect/>
          </a:stretch>
        </p:blipFill>
        <p:spPr>
          <a:xfrm>
            <a:off x="4064013" y="8382528"/>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8"/>
          <a:stretch>
            <a:fillRect/>
          </a:stretch>
        </p:blipFill>
        <p:spPr>
          <a:xfrm>
            <a:off x="5504218" y="8922685"/>
            <a:ext cx="1046178" cy="255733"/>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9"/>
          <a:stretch>
            <a:fillRect/>
          </a:stretch>
        </p:blipFill>
        <p:spPr>
          <a:xfrm>
            <a:off x="2677442" y="7977439"/>
            <a:ext cx="390663" cy="422978"/>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20"/>
          <a:stretch>
            <a:fillRect/>
          </a:stretch>
        </p:blipFill>
        <p:spPr>
          <a:xfrm>
            <a:off x="3894999" y="8787099"/>
            <a:ext cx="526904" cy="526904"/>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21"/>
          <a:stretch>
            <a:fillRect/>
          </a:stretch>
        </p:blipFill>
        <p:spPr>
          <a:xfrm>
            <a:off x="2819591" y="9274730"/>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22"/>
          <a:stretch>
            <a:fillRect/>
          </a:stretch>
        </p:blipFill>
        <p:spPr>
          <a:xfrm>
            <a:off x="206502" y="8219558"/>
            <a:ext cx="1177233" cy="783632"/>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3"/>
          <a:stretch>
            <a:fillRect/>
          </a:stretch>
        </p:blipFill>
        <p:spPr>
          <a:xfrm>
            <a:off x="2710142" y="8294578"/>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4"/>
          <a:stretch>
            <a:fillRect/>
          </a:stretch>
        </p:blipFill>
        <p:spPr>
          <a:xfrm>
            <a:off x="1053986" y="8936615"/>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5"/>
          <a:stretch>
            <a:fillRect/>
          </a:stretch>
        </p:blipFill>
        <p:spPr>
          <a:xfrm>
            <a:off x="1115464" y="7907902"/>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6"/>
          <a:stretch>
            <a:fillRect/>
          </a:stretch>
        </p:blipFill>
        <p:spPr>
          <a:xfrm>
            <a:off x="4551603" y="9345155"/>
            <a:ext cx="1046178" cy="351859"/>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7"/>
          <a:stretch>
            <a:fillRect/>
          </a:stretch>
        </p:blipFill>
        <p:spPr>
          <a:xfrm>
            <a:off x="3243951" y="8075286"/>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0088" t="22838" r="13692" b="27205"/>
          <a:stretch/>
        </p:blipFill>
        <p:spPr bwMode="auto">
          <a:xfrm>
            <a:off x="2067997" y="8908210"/>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6" name="Grafik 45">
            <a:extLst>
              <a:ext uri="{FF2B5EF4-FFF2-40B4-BE49-F238E27FC236}">
                <a16:creationId xmlns:a16="http://schemas.microsoft.com/office/drawing/2014/main" id="{C8C57F40-E0DC-480E-B5A5-04945A50C05C}"/>
              </a:ext>
            </a:extLst>
          </p:cNvPr>
          <p:cNvPicPr>
            <a:picLocks noChangeAspect="1"/>
          </p:cNvPicPr>
          <p:nvPr/>
        </p:nvPicPr>
        <p:blipFill>
          <a:blip r:embed="rId29"/>
          <a:stretch>
            <a:fillRect/>
          </a:stretch>
        </p:blipFill>
        <p:spPr>
          <a:xfrm>
            <a:off x="4541265" y="7830777"/>
            <a:ext cx="1273425" cy="716302"/>
          </a:xfrm>
          <a:prstGeom prst="rect">
            <a:avLst/>
          </a:prstGeom>
        </p:spPr>
      </p:pic>
      <p:pic>
        <p:nvPicPr>
          <p:cNvPr id="47" name="Picture 6" descr="Intel in Deutschland (@Intel_DE) | Twitter">
            <a:extLst>
              <a:ext uri="{FF2B5EF4-FFF2-40B4-BE49-F238E27FC236}">
                <a16:creationId xmlns:a16="http://schemas.microsoft.com/office/drawing/2014/main" id="{D5AABF22-2A0E-491C-8CBE-72E0D092375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87217" y="8351653"/>
            <a:ext cx="519443" cy="51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4786FA68-2460-4D06-8ACC-05CA35F91D3E}">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Application>Microsoft Office PowerPoint</Application>
  <PresentationFormat>A4 Paper (210x297 mm)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Detecon_Master</vt:lpstr>
      <vt:lpstr>PowerPoint Presentation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revision>1</cp:revision>
  <cp:lastPrinted>2021-07-20T14:27:29Z</cp:lastPrinted>
  <dcterms:created xsi:type="dcterms:W3CDTF">2021-01-08T13:06:59Z</dcterms:created>
  <dcterms:modified xsi:type="dcterms:W3CDTF">2022-02-23T16:32:50Z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ies>
</file>